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66" r:id="rId6"/>
    <p:sldId id="259" r:id="rId7"/>
    <p:sldId id="260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A9CB-8C64-45D9-903D-F3C1C2B014EC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45DF-252E-4EFD-AA16-31BFBE5C2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2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A9CB-8C64-45D9-903D-F3C1C2B014EC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45DF-252E-4EFD-AA16-31BFBE5C2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2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A9CB-8C64-45D9-903D-F3C1C2B014EC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45DF-252E-4EFD-AA16-31BFBE5C299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9008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A9CB-8C64-45D9-903D-F3C1C2B014EC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45DF-252E-4EFD-AA16-31BFBE5C2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2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A9CB-8C64-45D9-903D-F3C1C2B014EC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45DF-252E-4EFD-AA16-31BFBE5C299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4839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A9CB-8C64-45D9-903D-F3C1C2B014EC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45DF-252E-4EFD-AA16-31BFBE5C2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27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A9CB-8C64-45D9-903D-F3C1C2B014EC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45DF-252E-4EFD-AA16-31BFBE5C2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59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A9CB-8C64-45D9-903D-F3C1C2B014EC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45DF-252E-4EFD-AA16-31BFBE5C2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6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A9CB-8C64-45D9-903D-F3C1C2B014EC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45DF-252E-4EFD-AA16-31BFBE5C2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0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A9CB-8C64-45D9-903D-F3C1C2B014EC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45DF-252E-4EFD-AA16-31BFBE5C2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6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A9CB-8C64-45D9-903D-F3C1C2B014EC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45DF-252E-4EFD-AA16-31BFBE5C2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5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A9CB-8C64-45D9-903D-F3C1C2B014EC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45DF-252E-4EFD-AA16-31BFBE5C2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3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A9CB-8C64-45D9-903D-F3C1C2B014EC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45DF-252E-4EFD-AA16-31BFBE5C2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3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A9CB-8C64-45D9-903D-F3C1C2B014EC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45DF-252E-4EFD-AA16-31BFBE5C2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A9CB-8C64-45D9-903D-F3C1C2B014EC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45DF-252E-4EFD-AA16-31BFBE5C2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4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A9CB-8C64-45D9-903D-F3C1C2B014EC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45DF-252E-4EFD-AA16-31BFBE5C2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1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1A9CB-8C64-45D9-903D-F3C1C2B014EC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9145DF-252E-4EFD-AA16-31BFBE5C2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8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Vhtek</a:t>
            </a:r>
            <a:r>
              <a:rPr lang="en-US" dirty="0" smtClean="0"/>
              <a:t> Leak Test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CJ Longoria and Mitchell Harmon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SubVi</a:t>
            </a:r>
            <a:r>
              <a:rPr lang="en-US" dirty="0"/>
              <a:t> - </a:t>
            </a:r>
            <a:r>
              <a:rPr lang="en-US" dirty="0" smtClean="0"/>
              <a:t>Leak History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1815921"/>
            <a:ext cx="8596312" cy="4118034"/>
          </a:xfrm>
        </p:spPr>
      </p:pic>
    </p:spTree>
    <p:extLst>
      <p:ext uri="{BB962C8B-B14F-4D97-AF65-F5344CB8AC3E}">
        <p14:creationId xmlns:p14="http://schemas.microsoft.com/office/powerpoint/2010/main" val="2996607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SubVi</a:t>
            </a:r>
            <a:r>
              <a:rPr lang="en-US" dirty="0"/>
              <a:t> - </a:t>
            </a:r>
            <a:r>
              <a:rPr lang="en-US" dirty="0" smtClean="0"/>
              <a:t>Analog Handler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83" y="1904642"/>
            <a:ext cx="7388071" cy="4111625"/>
          </a:xfrm>
        </p:spPr>
      </p:pic>
    </p:spTree>
    <p:extLst>
      <p:ext uri="{BB962C8B-B14F-4D97-AF65-F5344CB8AC3E}">
        <p14:creationId xmlns:p14="http://schemas.microsoft.com/office/powerpoint/2010/main" val="2777420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all the help and support!!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Harper</a:t>
            </a:r>
          </a:p>
          <a:p>
            <a:r>
              <a:rPr lang="en-US" dirty="0" smtClean="0"/>
              <a:t>Jon </a:t>
            </a:r>
            <a:r>
              <a:rPr lang="en-US" dirty="0" err="1" smtClean="0"/>
              <a:t>Bigley</a:t>
            </a:r>
            <a:endParaRPr lang="en-US" dirty="0" smtClean="0"/>
          </a:p>
          <a:p>
            <a:r>
              <a:rPr lang="en-US" dirty="0" smtClean="0"/>
              <a:t>Oswald </a:t>
            </a:r>
            <a:r>
              <a:rPr lang="en-US" dirty="0" err="1" smtClean="0"/>
              <a:t>Baasch</a:t>
            </a:r>
            <a:endParaRPr lang="en-US" dirty="0" smtClean="0"/>
          </a:p>
          <a:p>
            <a:r>
              <a:rPr lang="en-US" dirty="0" smtClean="0"/>
              <a:t>Travis </a:t>
            </a:r>
            <a:r>
              <a:rPr lang="en-US" smtClean="0"/>
              <a:t>Poulton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20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Who/What is </a:t>
            </a:r>
            <a:r>
              <a:rPr lang="en-US" dirty="0" err="1" smtClean="0"/>
              <a:t>VHtek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Vector Horizon Technologies, LLC services customers in the clean power and renewable energy industry. They provide custom engineered components and assemblies on a prototype and/or volume production basis, consulting services, and comprehensive supply chain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92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and Main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Revise previous coding to allow for more efficient and modular testing</a:t>
            </a:r>
          </a:p>
          <a:p>
            <a:r>
              <a:rPr lang="en-US" dirty="0" smtClean="0"/>
              <a:t>Utilize </a:t>
            </a:r>
            <a:r>
              <a:rPr lang="en-US" dirty="0" err="1" smtClean="0"/>
              <a:t>DAQmx</a:t>
            </a:r>
            <a:r>
              <a:rPr lang="en-US" dirty="0" smtClean="0"/>
              <a:t> cards and </a:t>
            </a:r>
            <a:r>
              <a:rPr lang="en-US" dirty="0" err="1" smtClean="0"/>
              <a:t>LabView</a:t>
            </a:r>
            <a:r>
              <a:rPr lang="en-US" dirty="0" smtClean="0"/>
              <a:t> to manipulate valve system</a:t>
            </a:r>
          </a:p>
          <a:p>
            <a:r>
              <a:rPr lang="en-US" dirty="0" smtClean="0"/>
              <a:t>Perform a leak test by pressurizing and measuring flow of a manifold</a:t>
            </a:r>
          </a:p>
          <a:p>
            <a:r>
              <a:rPr lang="en-US" dirty="0" smtClean="0"/>
              <a:t>Measure data from leak test and determine a pass or fail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3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Valve </a:t>
            </a:r>
            <a:br>
              <a:rPr lang="en-US" dirty="0" smtClean="0"/>
            </a:br>
            <a:r>
              <a:rPr lang="en-US" dirty="0" smtClean="0"/>
              <a:t>System</a:t>
            </a:r>
            <a:br>
              <a:rPr lang="en-US" dirty="0" smtClean="0"/>
            </a:br>
            <a:r>
              <a:rPr lang="en-US" dirty="0" smtClean="0"/>
              <a:t>Overlay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83" y="609600"/>
            <a:ext cx="7199598" cy="5432425"/>
          </a:xfrm>
        </p:spPr>
      </p:pic>
    </p:spTree>
    <p:extLst>
      <p:ext uri="{BB962C8B-B14F-4D97-AF65-F5344CB8AC3E}">
        <p14:creationId xmlns:p14="http://schemas.microsoft.com/office/powerpoint/2010/main" val="292493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Code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314433"/>
            <a:ext cx="8596312" cy="357374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18" y="1930400"/>
            <a:ext cx="10058400" cy="4181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10" y="1930399"/>
            <a:ext cx="10058400" cy="418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41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</a:t>
            </a:r>
            <a:br>
              <a:rPr lang="en-US" dirty="0" smtClean="0"/>
            </a:br>
            <a:r>
              <a:rPr lang="en-US" dirty="0" smtClean="0"/>
              <a:t>Body </a:t>
            </a:r>
            <a:br>
              <a:rPr lang="en-US" dirty="0" smtClean="0"/>
            </a:br>
            <a:r>
              <a:rPr lang="en-US" dirty="0" smtClean="0"/>
              <a:t>Coding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498" y="515155"/>
            <a:ext cx="7318846" cy="5924281"/>
          </a:xfrm>
        </p:spPr>
      </p:pic>
    </p:spTree>
    <p:extLst>
      <p:ext uri="{BB962C8B-B14F-4D97-AF65-F5344CB8AC3E}">
        <p14:creationId xmlns:p14="http://schemas.microsoft.com/office/powerpoint/2010/main" val="4268406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Concepts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32" y="1930400"/>
            <a:ext cx="5795493" cy="6544569"/>
          </a:xfrm>
        </p:spPr>
      </p:pic>
    </p:spTree>
    <p:extLst>
      <p:ext uri="{BB962C8B-B14F-4D97-AF65-F5344CB8AC3E}">
        <p14:creationId xmlns:p14="http://schemas.microsoft.com/office/powerpoint/2010/main" val="206762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SubVi</a:t>
            </a:r>
            <a:r>
              <a:rPr lang="en-US" dirty="0" smtClean="0"/>
              <a:t> - D/O Handler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1828800"/>
            <a:ext cx="8596312" cy="3786131"/>
          </a:xfrm>
        </p:spPr>
      </p:pic>
    </p:spTree>
    <p:extLst>
      <p:ext uri="{BB962C8B-B14F-4D97-AF65-F5344CB8AC3E}">
        <p14:creationId xmlns:p14="http://schemas.microsoft.com/office/powerpoint/2010/main" val="441438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SubVi</a:t>
            </a:r>
            <a:r>
              <a:rPr lang="en-US" dirty="0"/>
              <a:t> - </a:t>
            </a:r>
            <a:r>
              <a:rPr lang="en-US" dirty="0" smtClean="0"/>
              <a:t>Leak Status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1790163"/>
            <a:ext cx="8596312" cy="4211773"/>
          </a:xfrm>
        </p:spPr>
      </p:pic>
    </p:spTree>
    <p:extLst>
      <p:ext uri="{BB962C8B-B14F-4D97-AF65-F5344CB8AC3E}">
        <p14:creationId xmlns:p14="http://schemas.microsoft.com/office/powerpoint/2010/main" val="244294698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</TotalTime>
  <Words>140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Vhtek Leak Test</vt:lpstr>
      <vt:lpstr>Who/What is VHtek</vt:lpstr>
      <vt:lpstr>Scope and Main Objectives</vt:lpstr>
      <vt:lpstr>Valve  System Overlay</vt:lpstr>
      <vt:lpstr>Previous Code</vt:lpstr>
      <vt:lpstr>Main  Body  Coding</vt:lpstr>
      <vt:lpstr>Individual Concepts</vt:lpstr>
      <vt:lpstr>SubVi - D/O Handler</vt:lpstr>
      <vt:lpstr>SubVi - Leak Status</vt:lpstr>
      <vt:lpstr>SubVi - Leak History</vt:lpstr>
      <vt:lpstr>SubVi - Analog Handler</vt:lpstr>
      <vt:lpstr>Thank you for all the help and support!!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Vhtek Leak Test</dc:title>
  <dc:creator>Microsoft account</dc:creator>
  <cp:lastModifiedBy>Microsoft account</cp:lastModifiedBy>
  <cp:revision>7</cp:revision>
  <dcterms:created xsi:type="dcterms:W3CDTF">2014-12-03T22:56:18Z</dcterms:created>
  <dcterms:modified xsi:type="dcterms:W3CDTF">2014-12-04T00:18:20Z</dcterms:modified>
</cp:coreProperties>
</file>