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8" r:id="rId9"/>
    <p:sldId id="269" r:id="rId10"/>
    <p:sldId id="272" r:id="rId11"/>
    <p:sldId id="263" r:id="rId12"/>
    <p:sldId id="270" r:id="rId13"/>
    <p:sldId id="271" r:id="rId14"/>
    <p:sldId id="273" r:id="rId15"/>
    <p:sldId id="264" r:id="rId16"/>
    <p:sldId id="265" r:id="rId17"/>
    <p:sldId id="276" r:id="rId18"/>
    <p:sldId id="274" r:id="rId19"/>
    <p:sldId id="26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5E6FE43-BD43-415F-867F-22A4B62E568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F1377CD-55BF-4EA7-9533-B4AC35890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FE43-BD43-415F-867F-22A4B62E568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7CD-55BF-4EA7-9533-B4AC35890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FE43-BD43-415F-867F-22A4B62E568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7CD-55BF-4EA7-9533-B4AC35890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5E6FE43-BD43-415F-867F-22A4B62E568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7CD-55BF-4EA7-9533-B4AC35890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5E6FE43-BD43-415F-867F-22A4B62E568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F1377CD-55BF-4EA7-9533-B4AC35890D4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E6FE43-BD43-415F-867F-22A4B62E568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1377CD-55BF-4EA7-9533-B4AC35890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5E6FE43-BD43-415F-867F-22A4B62E568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F1377CD-55BF-4EA7-9533-B4AC35890D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FE43-BD43-415F-867F-22A4B62E568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7CD-55BF-4EA7-9533-B4AC35890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E6FE43-BD43-415F-867F-22A4B62E568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1377CD-55BF-4EA7-9533-B4AC35890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5E6FE43-BD43-415F-867F-22A4B62E568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F1377CD-55BF-4EA7-9533-B4AC35890D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5E6FE43-BD43-415F-867F-22A4B62E568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F1377CD-55BF-4EA7-9533-B4AC35890D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5E6FE43-BD43-415F-867F-22A4B62E568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F1377CD-55BF-4EA7-9533-B4AC35890D4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Touchscreen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Stacy Hicks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SPI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 (Serial Peripheral Interface) communication uses master/slave mode</a:t>
            </a:r>
          </a:p>
          <a:p>
            <a:pPr lvl="1"/>
            <a:r>
              <a:rPr lang="en-US" dirty="0" smtClean="0"/>
              <a:t>MISO-Master In Slave Out</a:t>
            </a:r>
          </a:p>
          <a:p>
            <a:pPr lvl="1"/>
            <a:r>
              <a:rPr lang="en-US" dirty="0" smtClean="0"/>
              <a:t>MOSI-Master Out Slave In</a:t>
            </a:r>
          </a:p>
          <a:p>
            <a:r>
              <a:rPr lang="en-US" dirty="0" err="1" smtClean="0"/>
              <a:t>MyRIO</a:t>
            </a:r>
            <a:r>
              <a:rPr lang="en-US" dirty="0" smtClean="0"/>
              <a:t> acts as Master</a:t>
            </a:r>
          </a:p>
          <a:p>
            <a:r>
              <a:rPr lang="en-US" dirty="0" smtClean="0"/>
              <a:t>STMPE610 controller acts as slave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2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Software &amp; Programming</a:t>
            </a:r>
            <a:br>
              <a:rPr lang="en-US" dirty="0" smtClean="0"/>
            </a:br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communication parameters</a:t>
            </a:r>
          </a:p>
          <a:p>
            <a:r>
              <a:rPr lang="en-US" dirty="0" smtClean="0"/>
              <a:t>Startup &amp; initialize commination with </a:t>
            </a:r>
            <a:r>
              <a:rPr lang="en-US" dirty="0" err="1" smtClean="0"/>
              <a:t>myRIO</a:t>
            </a:r>
            <a:endParaRPr lang="en-US" dirty="0" smtClean="0"/>
          </a:p>
          <a:p>
            <a:r>
              <a:rPr lang="en-US" dirty="0" smtClean="0"/>
              <a:t>Write/Read Data</a:t>
            </a:r>
          </a:p>
          <a:p>
            <a:r>
              <a:rPr lang="en-US" dirty="0" smtClean="0"/>
              <a:t>Read Data</a:t>
            </a:r>
          </a:p>
          <a:p>
            <a:r>
              <a:rPr lang="en-US" dirty="0" smtClean="0"/>
              <a:t>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231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Main VI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708" r="18056" b="9791"/>
          <a:stretch/>
        </p:blipFill>
        <p:spPr bwMode="auto">
          <a:xfrm>
            <a:off x="457200" y="1447800"/>
            <a:ext cx="8307993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1055132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29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pPr algn="ctr"/>
            <a:r>
              <a:rPr lang="en-US" dirty="0" smtClean="0"/>
              <a:t>Main VI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9931" r="19792" b="11736"/>
          <a:stretch/>
        </p:blipFill>
        <p:spPr bwMode="auto">
          <a:xfrm>
            <a:off x="344038" y="1752600"/>
            <a:ext cx="8342762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125146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2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pPr algn="ctr"/>
            <a:r>
              <a:rPr lang="en-US" dirty="0" smtClean="0"/>
              <a:t>Main VI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r="9722" b="14792"/>
          <a:stretch/>
        </p:blipFill>
        <p:spPr bwMode="auto">
          <a:xfrm>
            <a:off x="316819" y="1945298"/>
            <a:ext cx="8446181" cy="45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2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&amp; Data Acquisition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1722437"/>
            <a:ext cx="8077200" cy="792163"/>
          </a:xfrm>
        </p:spPr>
        <p:txBody>
          <a:bodyPr/>
          <a:lstStyle/>
          <a:p>
            <a:pPr algn="ctr"/>
            <a:r>
              <a:rPr lang="en-US" dirty="0" smtClean="0"/>
              <a:t>“Startup” sub vi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t="27956" r="15724" b="19717"/>
          <a:stretch/>
        </p:blipFill>
        <p:spPr bwMode="auto">
          <a:xfrm>
            <a:off x="381000" y="2667000"/>
            <a:ext cx="812702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97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pPr algn="ctr"/>
            <a:r>
              <a:rPr lang="en-US" dirty="0" smtClean="0"/>
              <a:t>Write/Read Data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21875" r="18403" b="30902"/>
          <a:stretch/>
        </p:blipFill>
        <p:spPr bwMode="auto">
          <a:xfrm>
            <a:off x="419100" y="1981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295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4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Interpreting the Data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7" t="12708" r="26910" b="12014"/>
          <a:stretch/>
        </p:blipFill>
        <p:spPr bwMode="auto">
          <a:xfrm>
            <a:off x="2133600" y="1447800"/>
            <a:ext cx="5358509" cy="528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23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Interpreting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Lump coordinate information received in 4 bytes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X is 12 bits, Y is 12 bits, Z is 8 bits</a:t>
            </a:r>
          </a:p>
          <a:p>
            <a:r>
              <a:rPr lang="en-US" dirty="0" smtClean="0"/>
              <a:t>Bytes come in as a </a:t>
            </a:r>
            <a:r>
              <a:rPr lang="en-US" dirty="0" err="1" smtClean="0"/>
              <a:t>hexidecimal</a:t>
            </a:r>
            <a:r>
              <a:rPr lang="en-US" dirty="0" smtClean="0"/>
              <a:t> address and x, y, z coordinate information must be separated from the 4 bytes written/read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14400" y="2971800"/>
            <a:ext cx="1600200" cy="609600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X          </a:t>
            </a:r>
            <a:r>
              <a:rPr lang="en-US" b="1" dirty="0" err="1" smtClean="0">
                <a:solidFill>
                  <a:schemeClr val="bg1"/>
                </a:solidFill>
              </a:rPr>
              <a:t>X</a:t>
            </a:r>
            <a:r>
              <a:rPr lang="en-US" b="1" dirty="0" smtClean="0">
                <a:solidFill>
                  <a:schemeClr val="bg1"/>
                </a:solidFill>
              </a:rPr>
              <a:t>  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990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3200" y="2971800"/>
            <a:ext cx="1600200" cy="609600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X</a:t>
            </a:r>
            <a:r>
              <a:rPr lang="en-US" b="1" dirty="0" smtClean="0">
                <a:solidFill>
                  <a:schemeClr val="bg1"/>
                </a:solidFill>
              </a:rPr>
              <a:t>         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2971800"/>
            <a:ext cx="16002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Y          </a:t>
            </a:r>
            <a:r>
              <a:rPr lang="en-US" b="1" dirty="0" err="1" smtClean="0">
                <a:solidFill>
                  <a:schemeClr val="bg1"/>
                </a:solidFill>
              </a:rPr>
              <a:t>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2971800"/>
            <a:ext cx="16764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Z           </a:t>
            </a:r>
            <a:r>
              <a:rPr lang="en-US" b="1" dirty="0" err="1" smtClean="0">
                <a:solidFill>
                  <a:schemeClr val="bg1"/>
                </a:solidFill>
              </a:rPr>
              <a:t>Z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>
            <a:stCxn id="4" idx="0"/>
          </p:cNvCxnSpPr>
          <p:nvPr/>
        </p:nvCxnSpPr>
        <p:spPr>
          <a:xfrm>
            <a:off x="1714500" y="2971800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0"/>
          </p:cNvCxnSpPr>
          <p:nvPr/>
        </p:nvCxnSpPr>
        <p:spPr>
          <a:xfrm>
            <a:off x="3543300" y="2971800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0"/>
            <a:endCxn id="9" idx="2"/>
          </p:cNvCxnSpPr>
          <p:nvPr/>
        </p:nvCxnSpPr>
        <p:spPr>
          <a:xfrm>
            <a:off x="5295900" y="2971800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0"/>
            <a:endCxn id="10" idx="2"/>
          </p:cNvCxnSpPr>
          <p:nvPr/>
        </p:nvCxnSpPr>
        <p:spPr>
          <a:xfrm>
            <a:off x="7162800" y="2971800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61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Interpreting the Data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2" r="22396" b="24791"/>
          <a:stretch/>
        </p:blipFill>
        <p:spPr bwMode="auto">
          <a:xfrm>
            <a:off x="304801" y="2199145"/>
            <a:ext cx="8613516" cy="42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144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“Read” </a:t>
            </a:r>
            <a:r>
              <a:rPr lang="en-US" dirty="0" err="1" smtClean="0"/>
              <a:t>subvi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5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Description &amp; Goals</a:t>
            </a:r>
          </a:p>
          <a:p>
            <a:r>
              <a:rPr lang="en-US" dirty="0" smtClean="0"/>
              <a:t>Hardware Used</a:t>
            </a:r>
          </a:p>
          <a:p>
            <a:r>
              <a:rPr lang="en-US" dirty="0" smtClean="0"/>
              <a:t>Circuitry &amp; Connections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Software &amp; Programming</a:t>
            </a:r>
          </a:p>
          <a:p>
            <a:r>
              <a:rPr lang="en-US" dirty="0" smtClean="0"/>
              <a:t>End Result</a:t>
            </a:r>
          </a:p>
        </p:txBody>
      </p:sp>
    </p:spTree>
    <p:extLst>
      <p:ext uri="{BB962C8B-B14F-4D97-AF65-F5344CB8AC3E}">
        <p14:creationId xmlns:p14="http://schemas.microsoft.com/office/powerpoint/2010/main" val="1998989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Possible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current results accuracy of touch readout could be improved.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1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9517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Project </a:t>
            </a:r>
            <a:r>
              <a:rPr lang="en-US" dirty="0" smtClean="0"/>
              <a:t>Description, </a:t>
            </a:r>
            <a:br>
              <a:rPr lang="en-US" dirty="0" smtClean="0"/>
            </a:br>
            <a:r>
              <a:rPr lang="en-US" dirty="0" smtClean="0"/>
              <a:t>Motivation &amp;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Korry</a:t>
            </a:r>
            <a:r>
              <a:rPr lang="en-US" dirty="0" smtClean="0"/>
              <a:t> Electronics</a:t>
            </a:r>
          </a:p>
          <a:p>
            <a:pPr lvl="1"/>
            <a:r>
              <a:rPr lang="en-US" dirty="0" smtClean="0"/>
              <a:t>Electronics company which specializes in “human-machine interface”</a:t>
            </a:r>
            <a:r>
              <a:rPr lang="en-US" dirty="0"/>
              <a:t> </a:t>
            </a:r>
            <a:endParaRPr lang="en-US" dirty="0"/>
          </a:p>
          <a:p>
            <a:pPr lvl="2"/>
            <a:r>
              <a:rPr lang="en-US" dirty="0" smtClean="0"/>
              <a:t>Area of focus: Cockpit controls</a:t>
            </a:r>
          </a:p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The functionality and accuracy of touchscreen devices can degrade with repeated use. </a:t>
            </a:r>
          </a:p>
          <a:p>
            <a:pPr lvl="1"/>
            <a:r>
              <a:rPr lang="en-US" dirty="0" smtClean="0"/>
              <a:t>This is part of a larger project designed to test the breakdown of touchscreen accuracy over time</a:t>
            </a:r>
          </a:p>
          <a:p>
            <a:r>
              <a:rPr lang="en-US" dirty="0" smtClean="0"/>
              <a:t>The goal of this project was to create a method for determining and recording the point at which the touchscreen “registers” the touch, so that this can be compared to the position of the actual touch</a:t>
            </a:r>
          </a:p>
        </p:txBody>
      </p:sp>
    </p:spTree>
    <p:extLst>
      <p:ext uri="{BB962C8B-B14F-4D97-AF65-F5344CB8AC3E}">
        <p14:creationId xmlns:p14="http://schemas.microsoft.com/office/powerpoint/2010/main" val="171292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myRio</a:t>
            </a:r>
            <a:endParaRPr lang="en-US" dirty="0" smtClean="0"/>
          </a:p>
          <a:p>
            <a:r>
              <a:rPr lang="en-US" dirty="0" smtClean="0"/>
              <a:t>STMPE610 Controller</a:t>
            </a:r>
          </a:p>
          <a:p>
            <a:r>
              <a:rPr lang="en-US" dirty="0" smtClean="0"/>
              <a:t>Touchscreen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2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myRIO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r="4071"/>
          <a:stretch/>
        </p:blipFill>
        <p:spPr>
          <a:xfrm rot="16200000">
            <a:off x="-571218" y="2247618"/>
            <a:ext cx="5356225" cy="3604189"/>
          </a:xfrm>
        </p:spPr>
      </p:pic>
      <p:pic>
        <p:nvPicPr>
          <p:cNvPr id="1026" name="Picture 2" descr="C:\Users\Stacy\Desktop\Labview Touch Screen\Labview Project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2996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acy\Desktop\Labview Touch Screen\Labview Project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74" y="4290878"/>
            <a:ext cx="4268090" cy="245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10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  <a:latin typeface="+mn-lt"/>
              </a:rPr>
              <a:t>STMPE610</a:t>
            </a:r>
            <a:r>
              <a:rPr lang="en-US" dirty="0" smtClean="0">
                <a:latin typeface="+mn-lt"/>
              </a:rPr>
              <a:t> Controller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t="5471" r="18385" b="5701"/>
          <a:stretch/>
        </p:blipFill>
        <p:spPr>
          <a:xfrm>
            <a:off x="533400" y="1295400"/>
            <a:ext cx="4038600" cy="4102036"/>
          </a:xfrm>
        </p:spPr>
      </p:pic>
      <p:sp>
        <p:nvSpPr>
          <p:cNvPr id="3" name="TextBox 2"/>
          <p:cNvSpPr txBox="1"/>
          <p:nvPr/>
        </p:nvSpPr>
        <p:spPr>
          <a:xfrm>
            <a:off x="4876800" y="16002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STMPE610 </a:t>
            </a:r>
            <a:r>
              <a:rPr lang="en-US" sz="2400" dirty="0" smtClean="0"/>
              <a:t>controller receives the data from the touchscreen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actual chip is in the center of the blue breakout board shown in photo to left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991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Touchscreen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4375" r="11406" b="6736"/>
          <a:stretch/>
        </p:blipFill>
        <p:spPr>
          <a:xfrm rot="5400000">
            <a:off x="-501650" y="2254250"/>
            <a:ext cx="5372100" cy="3606800"/>
          </a:xfrm>
        </p:spPr>
      </p:pic>
      <p:sp>
        <p:nvSpPr>
          <p:cNvPr id="3" name="TextBox 2"/>
          <p:cNvSpPr txBox="1"/>
          <p:nvPr/>
        </p:nvSpPr>
        <p:spPr>
          <a:xfrm>
            <a:off x="4724400" y="1447800"/>
            <a:ext cx="411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 layer touchscreen with layers separated by dots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Effectively, the touchscreen is a voltage divider. When touched, circuit is completed and measured voltage tells position of registered touch</a:t>
            </a:r>
          </a:p>
        </p:txBody>
      </p:sp>
    </p:spTree>
    <p:extLst>
      <p:ext uri="{BB962C8B-B14F-4D97-AF65-F5344CB8AC3E}">
        <p14:creationId xmlns:p14="http://schemas.microsoft.com/office/powerpoint/2010/main" val="148638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pPr algn="ctr"/>
            <a:r>
              <a:rPr lang="en-US" dirty="0" smtClean="0"/>
              <a:t>Circuitry &amp;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6200" y="2209800"/>
            <a:ext cx="5334001" cy="3505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920068" y="2404532"/>
            <a:ext cx="5418665" cy="3200399"/>
          </a:xfrm>
        </p:spPr>
      </p:pic>
      <p:pic>
        <p:nvPicPr>
          <p:cNvPr id="2052" name="Picture 4" descr="C:\Users\Stacy\Desktop\Labview Touch Screen\Labview Project\Untitled_Message(1)\20141202_220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5314950"/>
            <a:ext cx="650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8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Synchronous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STMPE610 controller uses either I2C or SPI </a:t>
            </a:r>
            <a:r>
              <a:rPr lang="en-US" dirty="0" smtClean="0"/>
              <a:t>communication which are both synchronous communication</a:t>
            </a:r>
          </a:p>
          <a:p>
            <a:pPr lvl="1"/>
            <a:r>
              <a:rPr lang="en-US" dirty="0"/>
              <a:t>Unlike other methods, communication is an exchange of </a:t>
            </a:r>
            <a:r>
              <a:rPr lang="en-US" dirty="0" smtClean="0"/>
              <a:t>information</a:t>
            </a:r>
            <a:endParaRPr lang="en-US" dirty="0" smtClean="0"/>
          </a:p>
          <a:p>
            <a:pPr lvl="1"/>
            <a:r>
              <a:rPr lang="en-US" dirty="0" smtClean="0"/>
              <a:t>During each communication event, the sender sends a bit and the receiver sends a bit back to the sender</a:t>
            </a:r>
          </a:p>
          <a:p>
            <a:r>
              <a:rPr lang="en-US" dirty="0" smtClean="0"/>
              <a:t>Synchronous Communication use a “clock”</a:t>
            </a:r>
          </a:p>
          <a:p>
            <a:pPr lvl="1"/>
            <a:r>
              <a:rPr lang="en-US" dirty="0" smtClean="0"/>
              <a:t>For each falling edge of the clock a bit is transmitted (exchanged)</a:t>
            </a:r>
            <a:endParaRPr lang="en-US" dirty="0" smtClean="0"/>
          </a:p>
          <a:p>
            <a:r>
              <a:rPr lang="en-US" dirty="0" smtClean="0"/>
              <a:t>SPI (Serial Peripheral Interface) communication uses master/slave mode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43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1306</TotalTime>
  <Words>408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Verve</vt:lpstr>
      <vt:lpstr>Touchscreen</vt:lpstr>
      <vt:lpstr>Presentation Outline</vt:lpstr>
      <vt:lpstr>Project Description,  Motivation &amp; Goals</vt:lpstr>
      <vt:lpstr>Hardware</vt:lpstr>
      <vt:lpstr>myRIO</vt:lpstr>
      <vt:lpstr>STMPE610 Controller </vt:lpstr>
      <vt:lpstr>Touchscreen</vt:lpstr>
      <vt:lpstr>Circuitry &amp; Connections</vt:lpstr>
      <vt:lpstr> Synchronous Communication</vt:lpstr>
      <vt:lpstr>SPI Communication</vt:lpstr>
      <vt:lpstr>Software &amp; Programming Overview</vt:lpstr>
      <vt:lpstr>Main VI</vt:lpstr>
      <vt:lpstr>Main VI</vt:lpstr>
      <vt:lpstr>Main VI</vt:lpstr>
      <vt:lpstr>Startup &amp; Data Acquisition</vt:lpstr>
      <vt:lpstr>Write/Read Data</vt:lpstr>
      <vt:lpstr>Interpreting the Data</vt:lpstr>
      <vt:lpstr>Interpreting the Data</vt:lpstr>
      <vt:lpstr>Interpreting the Data</vt:lpstr>
      <vt:lpstr>Possible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</dc:creator>
  <cp:lastModifiedBy>Stacy</cp:lastModifiedBy>
  <cp:revision>44</cp:revision>
  <dcterms:created xsi:type="dcterms:W3CDTF">2014-12-03T03:55:15Z</dcterms:created>
  <dcterms:modified xsi:type="dcterms:W3CDTF">2014-12-04T14:58:11Z</dcterms:modified>
</cp:coreProperties>
</file>