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9259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Korry Force Feedback Project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324428" x="75025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WKU Department of Physics and Engineering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Dr. Doug Harper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Kaitlyn Oliver Butler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Julian Heinze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y="1653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cRIO Layout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21112" x="942975"/>
            <a:ext cy="2809875" cx="725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y="-30938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Once the data is received by the cRIO it is unbundled, and then sent to a Queue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1575" x="309562"/>
            <a:ext cy="2800350" cx="852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y="-24718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The Force Feedback setpoints are sent to the Force Feedback Virtual Instrument if Force Feedback is on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6812" x="504825"/>
            <a:ext cy="2809875" cx="813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-427650" x="452550"/>
            <a:ext cy="1159799" cx="8238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0" sz="1800" lang="en"/>
              <a:t>The data on the queue is then accessed and then sent to the Motor Move VI.</a:t>
            </a:r>
          </a:p>
          <a:p>
            <a:pPr rtl="0">
              <a:spcBef>
                <a:spcPts val="0"/>
              </a:spcBef>
              <a:buNone/>
            </a:pPr>
            <a:r>
              <a:rPr b="0" sz="1800" lang="en"/>
              <a:t>If Force Feedback is on then only the X&amp;Y components are sent.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4277100" x="859350"/>
            <a:ext cy="866400" cx="742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800" lang="en">
                <a:solidFill>
                  <a:schemeClr val="dk1"/>
                </a:solidFill>
              </a:rPr>
              <a:t>The Motor Move VI calculates a smooth profile for the Stepper Motors to prevent jerking.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51294" x="0"/>
            <a:ext cy="3240911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y="-35028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Once the Move Profile had been calculated, the data is then written to the FPGA by use of a FIFO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25492" x="0"/>
            <a:ext cy="4218014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y="-29875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The Motors begin to move and data is collected by the FPGA from the force plate.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7776" x="0"/>
            <a:ext cy="3814997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y="-14405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The force data is then read by the cRIO, if Force Feedback is on the force data is sent to the Feedback loop. The data is then sent to a buffer and finally sent to the User Interface by a shared variable.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54376" x="0"/>
            <a:ext cy="2434746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y="-23428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In the Feedback VI the output is written to the FIFO to control the Z-axis motor to regulate the force of the user’s finger to the desired setpoint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2277" x="0"/>
            <a:ext cy="3880295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y="2942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Conclusion...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y="15509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lvl="0">
              <a:spcBef>
                <a:spcPts val="0"/>
              </a:spcBef>
              <a:buNone/>
            </a:pPr>
            <a:r>
              <a:rPr lang="en"/>
              <a:t>We were able to implement Force Feedback for the friction device which allows for more reliable data collection.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y="-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y="125670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Occasionally the Friction Device software goes unresponsive for several seconds. This is believed to be due to a communication issue between the 3 components. Changing the Shared Variables to Network Published Variables may correct this issue.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Korry Friction Device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/>
              <a:t>Device used to measure horizontal forces on a surface to calculate the coefficient of friction between the surface and the user’s finger.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Forces on the surface are measured by a force plate</a:t>
            </a:r>
          </a:p>
          <a:p>
            <a:pPr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Motion of the users finger are controlled by 3 stepper motors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ctrTitle"/>
          </p:nvPr>
        </p:nvSpPr>
        <p:spPr>
          <a:xfrm>
            <a:off y="-29873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Credits</a:t>
            </a: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y="1383378" x="737375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WKU Physics Department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WKU Engineering Department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Dr. Harper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Dr. Byrne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Operation of Friction Device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Stationary Platform mechanically separated from motor housing to minimize vibration noise on force plate.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Moving Platform for user to place hand on and rest finger on surface during test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0075" x="1143000"/>
            <a:ext cy="4953424" cx="660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y="3514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Main Objectives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y="195610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Closed Feedback loop for z-force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Control z-distance based on z-force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Create On/Off control for Feedback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y="26846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Program Interface</a:t>
            </a:r>
          </a:p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y="142827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LabVIEW Program Main Components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 Interface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cRIO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FPGA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0898" x="685800"/>
            <a:ext cy="9123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Interface</a:t>
            </a:r>
          </a:p>
        </p:txBody>
      </p:sp>
      <p:sp>
        <p:nvSpPr>
          <p:cNvPr id="59" name="Shape 59"/>
          <p:cNvSpPr txBox="1"/>
          <p:nvPr/>
        </p:nvSpPr>
        <p:spPr>
          <a:xfrm rot="-5400000" flipH="1">
            <a:off y="2067924" x="-1582824"/>
            <a:ext cy="897300" cx="4578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sz="3000" lang="en"/>
              <a:t>User Interface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899" x="985100"/>
            <a:ext cy="4965624" cx="815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y="64671" x="685800"/>
            <a:ext cy="5901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Communication Between UI and cRIO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60043" x="0"/>
            <a:ext cy="3423414" cx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y="4370250" x="859350"/>
            <a:ext cy="866400" cx="742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800" lang="en"/>
              <a:t>Information is sent to the cRIO by a Shared Variable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y="-35030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1800" lang="en"/>
              <a:t>If Force Feedback is on then the PID setpoints are also bundled and sent to the shared variable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24545" x="0"/>
            <a:ext cy="3494409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