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3814AF-4D0B-4362-B9A2-06039405391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481DB0-EB07-467C-884F-30C4373D35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Milling Forces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Joshua Stewart</a:t>
            </a:r>
          </a:p>
          <a:p>
            <a:r>
              <a:rPr lang="en-US" dirty="0" smtClean="0"/>
              <a:t>Adam 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3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600200"/>
            <a:ext cx="2362200" cy="4709160"/>
          </a:xfrm>
        </p:spPr>
        <p:txBody>
          <a:bodyPr/>
          <a:lstStyle/>
          <a:p>
            <a:r>
              <a:rPr lang="en-US" dirty="0" smtClean="0"/>
              <a:t>What?</a:t>
            </a:r>
          </a:p>
          <a:p>
            <a:r>
              <a:rPr lang="en-US" dirty="0" smtClean="0"/>
              <a:t>Where?</a:t>
            </a:r>
          </a:p>
          <a:p>
            <a:r>
              <a:rPr lang="en-US" dirty="0" smtClean="0"/>
              <a:t>Who?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When?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During Milling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4724400" cy="4709160"/>
          </a:xfrm>
        </p:spPr>
        <p:txBody>
          <a:bodyPr/>
          <a:lstStyle/>
          <a:p>
            <a:r>
              <a:rPr lang="en-US" dirty="0" smtClean="0"/>
              <a:t>What Force?</a:t>
            </a:r>
          </a:p>
          <a:p>
            <a:r>
              <a:rPr lang="en-US" dirty="0" smtClean="0"/>
              <a:t>How many are there?</a:t>
            </a:r>
          </a:p>
          <a:p>
            <a:r>
              <a:rPr lang="en-US" dirty="0" smtClean="0"/>
              <a:t>How powerful?</a:t>
            </a:r>
          </a:p>
          <a:p>
            <a:r>
              <a:rPr lang="en-US" dirty="0" smtClean="0"/>
              <a:t>Can </a:t>
            </a:r>
            <a:r>
              <a:rPr lang="en-US" dirty="0"/>
              <a:t>w</a:t>
            </a:r>
            <a:r>
              <a:rPr lang="en-US" dirty="0" smtClean="0"/>
              <a:t>e measure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1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Tools </a:t>
            </a:r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W</a:t>
            </a:r>
            <a:r>
              <a:rPr lang="en-US" dirty="0" smtClean="0"/>
              <a:t>e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Kistler</a:t>
            </a:r>
            <a:r>
              <a:rPr lang="en-US" dirty="0" smtClean="0"/>
              <a:t> Multicomponent Dynamometer</a:t>
            </a:r>
          </a:p>
          <a:p>
            <a:r>
              <a:rPr lang="en-US" dirty="0" smtClean="0"/>
              <a:t>Dual Mode Amplifier</a:t>
            </a:r>
            <a:endParaRPr lang="en-US" dirty="0"/>
          </a:p>
          <a:p>
            <a:r>
              <a:rPr lang="en-US" dirty="0" err="1" smtClean="0"/>
              <a:t>Kistler</a:t>
            </a:r>
            <a:r>
              <a:rPr lang="en-US" dirty="0" smtClean="0"/>
              <a:t> Charge Amplifier</a:t>
            </a:r>
          </a:p>
          <a:p>
            <a:r>
              <a:rPr lang="en-US" dirty="0" smtClean="0"/>
              <a:t>LabVIEW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0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40626"/>
            <a:ext cx="8827477" cy="258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828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TDMS Handling; a method of handling large data sets and exporting these sets to another program format. Also useful if </a:t>
            </a:r>
            <a:r>
              <a:rPr lang="en-US" smtClean="0"/>
              <a:t>streaming data.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understand what happened?</a:t>
            </a:r>
          </a:p>
          <a:p>
            <a:r>
              <a:rPr lang="en-US" dirty="0" smtClean="0"/>
              <a:t>Can we use this data?</a:t>
            </a:r>
          </a:p>
          <a:p>
            <a:r>
              <a:rPr lang="en-US" dirty="0" smtClean="0"/>
              <a:t>Is this an improvement?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659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95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Milling Forces</vt:lpstr>
      <vt:lpstr>Mission</vt:lpstr>
      <vt:lpstr>Forces During Milling</vt:lpstr>
      <vt:lpstr>What Tools Do We Have</vt:lpstr>
      <vt:lpstr>Software</vt:lpstr>
      <vt:lpstr>Why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Milling Forces</dc:title>
  <dc:creator>wise.hound@yahoo.com</dc:creator>
  <cp:lastModifiedBy>wise.hound@yahoo.com</cp:lastModifiedBy>
  <cp:revision>3</cp:revision>
  <dcterms:created xsi:type="dcterms:W3CDTF">2014-12-01T11:10:49Z</dcterms:created>
  <dcterms:modified xsi:type="dcterms:W3CDTF">2014-12-01T22:26:50Z</dcterms:modified>
</cp:coreProperties>
</file>